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1619-A5FB-40B6-A5C9-B25220EF73D1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BD4D71-92C5-48E6-A4BB-FA611D2523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1619-A5FB-40B6-A5C9-B25220EF73D1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D4D71-92C5-48E6-A4BB-FA611D2523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1619-A5FB-40B6-A5C9-B25220EF73D1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D4D71-92C5-48E6-A4BB-FA611D2523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1E11619-A5FB-40B6-A5C9-B25220EF73D1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2BD4D71-92C5-48E6-A4BB-FA611D2523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1619-A5FB-40B6-A5C9-B25220EF73D1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D4D71-92C5-48E6-A4BB-FA611D2523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1619-A5FB-40B6-A5C9-B25220EF73D1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D4D71-92C5-48E6-A4BB-FA611D2523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D4D71-92C5-48E6-A4BB-FA611D2523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1619-A5FB-40B6-A5C9-B25220EF73D1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1619-A5FB-40B6-A5C9-B25220EF73D1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D4D71-92C5-48E6-A4BB-FA611D2523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1619-A5FB-40B6-A5C9-B25220EF73D1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D4D71-92C5-48E6-A4BB-FA611D2523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1E11619-A5FB-40B6-A5C9-B25220EF73D1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2BD4D71-92C5-48E6-A4BB-FA611D2523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1619-A5FB-40B6-A5C9-B25220EF73D1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BD4D71-92C5-48E6-A4BB-FA611D2523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1E11619-A5FB-40B6-A5C9-B25220EF73D1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2BD4D71-92C5-48E6-A4BB-FA611D2523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Композиция из пластилина. Плоская работа. Сценка в театре.</a:t>
            </a:r>
            <a:endParaRPr lang="ru-RU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Презентация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Цель:</a:t>
            </a:r>
            <a:r>
              <a:rPr lang="ru-RU" dirty="0" smtClean="0"/>
              <a:t> </a:t>
            </a:r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</a:rPr>
              <a:t>Систематизировать знания детей о театре. Совершенствовать умения в работе с пластилином.</a:t>
            </a:r>
            <a:endParaRPr lang="ru-RU" sz="31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600" dirty="0" smtClean="0"/>
              <a:t>Основное значение термина театр – это место для зрелищ. </a:t>
            </a:r>
          </a:p>
          <a:p>
            <a:pPr>
              <a:buNone/>
            </a:pPr>
            <a:r>
              <a:rPr lang="ru-RU" sz="1600" dirty="0" smtClean="0"/>
              <a:t>Истоки театрального искусства лежат в первобытных языческих ритуалах и обрядах. В театре сочетаются и переплетаются различные виды искусства – литература, хореография, музыка, изобразительное искусство.</a:t>
            </a:r>
          </a:p>
          <a:p>
            <a:pPr>
              <a:buNone/>
            </a:pPr>
            <a:endParaRPr lang="ru-RU" sz="2200" dirty="0" smtClean="0"/>
          </a:p>
          <a:p>
            <a:pPr>
              <a:buNone/>
            </a:pPr>
            <a:r>
              <a:rPr lang="ru-RU" sz="2100" dirty="0" smtClean="0"/>
              <a:t>Каждый из вас хоть раз был в театре и смотрел какой-либо спектакль.</a:t>
            </a:r>
          </a:p>
          <a:p>
            <a:pPr>
              <a:buNone/>
            </a:pPr>
            <a:r>
              <a:rPr lang="ru-RU" sz="2100" dirty="0" smtClean="0"/>
              <a:t>В театре невозможно не получить эмоций и у вас они тоже наверно остались в памяти .</a:t>
            </a:r>
          </a:p>
          <a:p>
            <a:pPr>
              <a:buNone/>
            </a:pPr>
            <a:r>
              <a:rPr lang="ru-RU" sz="2100" dirty="0" smtClean="0"/>
              <a:t>Вот их и мы с вами изобразим из пластилина.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20200520_08344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63319" y="1524000"/>
            <a:ext cx="3429000" cy="4572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                           Театр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колобок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2214554"/>
            <a:ext cx="4114814" cy="2500321"/>
          </a:xfrm>
        </p:spPr>
      </p:pic>
      <p:pic>
        <p:nvPicPr>
          <p:cNvPr id="6" name="Содержимое 5" descr="колобок 2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786058"/>
            <a:ext cx="4078940" cy="2038039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                           Этап 1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Возьмем в руки карандаш и лист бумаги.</a:t>
            </a:r>
          </a:p>
          <a:p>
            <a:pPr>
              <a:buNone/>
            </a:pPr>
            <a:r>
              <a:rPr lang="ru-RU" dirty="0" smtClean="0"/>
              <a:t>Нарисуем карандашом сценку, которая осталась у вас </a:t>
            </a:r>
            <a:r>
              <a:rPr lang="ru-RU" smtClean="0"/>
              <a:t>в памяти.</a:t>
            </a:r>
            <a:endParaRPr lang="ru-RU"/>
          </a:p>
        </p:txBody>
      </p:sp>
      <p:pic>
        <p:nvPicPr>
          <p:cNvPr id="5" name="Содержимое 4" descr="20200520_09073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63319" y="1524000"/>
            <a:ext cx="3429000" cy="4572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                           Этап 2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Заполняем пластилином все фигурки. </a:t>
            </a:r>
            <a:endParaRPr lang="ru-RU" dirty="0"/>
          </a:p>
        </p:txBody>
      </p:sp>
      <p:pic>
        <p:nvPicPr>
          <p:cNvPr id="5" name="Содержимое 4" descr="20200520_09111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63319" y="1524000"/>
            <a:ext cx="3429000" cy="4572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                       Этап 3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Продолжаем работу, заполняя все фигуры и пространства.</a:t>
            </a:r>
            <a:endParaRPr lang="ru-RU" dirty="0"/>
          </a:p>
        </p:txBody>
      </p:sp>
      <p:pic>
        <p:nvPicPr>
          <p:cNvPr id="5" name="Содержимое 4" descr="20200520_09233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63319" y="1524000"/>
            <a:ext cx="3429000" cy="4572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                         Этап 4</a:t>
            </a:r>
            <a:endParaRPr lang="ru-RU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Вот что у нас получилось. Следующим этапом будет придание объема каждому  элементу.</a:t>
            </a:r>
          </a:p>
          <a:p>
            <a:r>
              <a:rPr lang="ru-RU" dirty="0" smtClean="0"/>
              <a:t>И мы получим композицию из пластилина .</a:t>
            </a:r>
            <a:endParaRPr lang="ru-RU" dirty="0"/>
          </a:p>
        </p:txBody>
      </p:sp>
      <p:pic>
        <p:nvPicPr>
          <p:cNvPr id="5" name="Содержимое 4" descr="20200520_09513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63319" y="1524000"/>
            <a:ext cx="3429000" cy="4572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298" y="2071678"/>
            <a:ext cx="4376759" cy="327834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Создавайте свои шедевры и присылайте мне свои картинки!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32</TotalTime>
  <Words>182</Words>
  <Application>Microsoft Office PowerPoint</Application>
  <PresentationFormat>Экран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Бумажная</vt:lpstr>
      <vt:lpstr>Презентация</vt:lpstr>
      <vt:lpstr>Цель: Систематизировать знания детей о театре. Совершенствовать умения в работе с пластилином.</vt:lpstr>
      <vt:lpstr>                            Театр</vt:lpstr>
      <vt:lpstr>                           Этап 1</vt:lpstr>
      <vt:lpstr>                           Этап 2</vt:lpstr>
      <vt:lpstr>                       Этап 3</vt:lpstr>
      <vt:lpstr>                         Этап 4</vt:lpstr>
      <vt:lpstr>Создавайте свои шедевры и присылайте мне свои картинки!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Ирина</dc:creator>
  <cp:lastModifiedBy>Ирина</cp:lastModifiedBy>
  <cp:revision>6</cp:revision>
  <dcterms:created xsi:type="dcterms:W3CDTF">2020-05-20T04:37:39Z</dcterms:created>
  <dcterms:modified xsi:type="dcterms:W3CDTF">2020-05-20T06:02:27Z</dcterms:modified>
</cp:coreProperties>
</file>